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7/10/2022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2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6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20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4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37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4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0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3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8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31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12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odtempel.de/wp-content/uploads/2017/12/Gyros-mit-Pita-Brot-und-Zaziki-768x512.jpg" TargetMode="External"/><Relationship Id="rId2" Type="http://schemas.openxmlformats.org/officeDocument/2006/relationships/hyperlink" Target="https://image.geo.de/30087706/t/vg/v3/w1440/r0/-/teaser-gross-jpg--42390-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reece-moments.com/wp-content/uploads/2020/03/thessaloniki-griechenland-thermaischer-golf-uferpromenade.jpg" TargetMode="External"/><Relationship Id="rId5" Type="http://schemas.openxmlformats.org/officeDocument/2006/relationships/hyperlink" Target="https://greece-moments.com/wp-content/uploads/2020/03/Thessaloniki-Urlaub-Sehensw%C3%BCrdigkeiten-Reisebericht.jpg" TargetMode="External"/><Relationship Id="rId4" Type="http://schemas.openxmlformats.org/officeDocument/2006/relationships/hyperlink" Target="https://www.voyagetips.com/wp-content/uploads/2019/11/Thessaloniki-sehensw%C3%BCrdigkeiten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3B8719-CFCE-424A-845B-A6DA794B9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4417" y="5050171"/>
            <a:ext cx="5770927" cy="1373005"/>
          </a:xfrm>
        </p:spPr>
        <p:txBody>
          <a:bodyPr/>
          <a:lstStyle/>
          <a:p>
            <a:r>
              <a:rPr lang="de-DE" dirty="0">
                <a:latin typeface="Greek Diner Inline TT" panose="020B0500000000000000" pitchFamily="34" charset="0"/>
              </a:rPr>
              <a:t>Thessaloniki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712A4C-87B2-4815-AA46-EC8764BCB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0267" y="5005153"/>
            <a:ext cx="3200400" cy="1463040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Edwardian Script ITC" panose="030303020407070D0804" pitchFamily="66" charset="0"/>
              </a:rPr>
              <a:t>Aikaterini  </a:t>
            </a:r>
            <a:r>
              <a:rPr lang="de-DE" sz="4000" dirty="0" err="1">
                <a:latin typeface="Edwardian Script ITC" panose="030303020407070D0804" pitchFamily="66" charset="0"/>
              </a:rPr>
              <a:t>Symeonidou</a:t>
            </a:r>
            <a:endParaRPr lang="de-DE" sz="4000" dirty="0">
              <a:latin typeface="Edwardian Script ITC" panose="030303020407070D0804" pitchFamily="66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AD25793-2193-473E-8430-38F9CEA6A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428" y="0"/>
            <a:ext cx="6946085" cy="463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05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3BAE3-6C7E-443D-9801-AA7E7206E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6098959"/>
            <a:ext cx="7999520" cy="945360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dirty="0">
                <a:latin typeface="Greek Diner Inline TT" panose="020B0500000000000000" pitchFamily="34" charset="0"/>
              </a:rPr>
              <a:t>Traditionelles Essen</a:t>
            </a:r>
            <a:br>
              <a:rPr lang="de-DE" sz="2800" dirty="0">
                <a:latin typeface="Greek Diner Inline TT" panose="020B0500000000000000" pitchFamily="34" charset="0"/>
              </a:rPr>
            </a:br>
            <a:br>
              <a:rPr lang="de-DE" sz="2800" dirty="0">
                <a:latin typeface="Greek Diner Inline TT" panose="020B0500000000000000" pitchFamily="34" charset="0"/>
              </a:rPr>
            </a:br>
            <a:r>
              <a:rPr lang="de-DE" sz="2800" dirty="0">
                <a:latin typeface="Greek Diner Inline TT" panose="020B0500000000000000" pitchFamily="34" charset="0"/>
              </a:rPr>
              <a:t>SEHENSWÜRDIGKEITEN</a:t>
            </a:r>
            <a:br>
              <a:rPr lang="de-DE" sz="2800" dirty="0">
                <a:latin typeface="Greek Diner Inline TT" panose="020B0500000000000000" pitchFamily="34" charset="0"/>
              </a:rPr>
            </a:br>
            <a:br>
              <a:rPr lang="de-DE" sz="2800" dirty="0">
                <a:latin typeface="Greek Diner Inline TT" panose="020B0500000000000000" pitchFamily="34" charset="0"/>
              </a:rPr>
            </a:br>
            <a:r>
              <a:rPr lang="de-DE" sz="2800" dirty="0">
                <a:latin typeface="Greek Diner Inline TT" panose="020B0500000000000000" pitchFamily="34" charset="0"/>
              </a:rPr>
              <a:t>Allgemeine Infos</a:t>
            </a:r>
            <a:br>
              <a:rPr lang="de-DE" sz="2800" dirty="0">
                <a:latin typeface="Greek Diner Inline TT" panose="020B0500000000000000" pitchFamily="34" charset="0"/>
              </a:rPr>
            </a:br>
            <a:br>
              <a:rPr lang="de-DE" sz="2800" dirty="0">
                <a:latin typeface="Greek Diner Inline TT" panose="020B0500000000000000" pitchFamily="34" charset="0"/>
              </a:rPr>
            </a:br>
            <a:br>
              <a:rPr lang="de-DE" sz="2800" dirty="0">
                <a:latin typeface="Greek Diner Inline TT" panose="020B0500000000000000" pitchFamily="34" charset="0"/>
              </a:rPr>
            </a:br>
            <a:br>
              <a:rPr lang="de-DE" sz="2800" dirty="0">
                <a:latin typeface="Greek Diner Inline TT" panose="020B0500000000000000" pitchFamily="34" charset="0"/>
              </a:rPr>
            </a:br>
            <a:br>
              <a:rPr lang="de-DE" sz="2800" dirty="0">
                <a:latin typeface="Greek Diner Inline TT" panose="020B0500000000000000" pitchFamily="34" charset="0"/>
              </a:rPr>
            </a:br>
            <a:br>
              <a:rPr lang="de-DE" sz="2800" dirty="0">
                <a:latin typeface="Greek Diner Inline TT" panose="020B0500000000000000" pitchFamily="34" charset="0"/>
              </a:rPr>
            </a:br>
            <a:br>
              <a:rPr lang="de-DE" sz="2800" dirty="0">
                <a:latin typeface="Greek Diner Inline TT" panose="020B0500000000000000" pitchFamily="34" charset="0"/>
              </a:rPr>
            </a:br>
            <a:br>
              <a:rPr lang="de-DE" sz="2800" dirty="0">
                <a:latin typeface="Greek Diner Inline TT" panose="020B0500000000000000" pitchFamily="34" charset="0"/>
              </a:rPr>
            </a:br>
            <a:endParaRPr lang="de-DE" sz="2800" dirty="0">
              <a:latin typeface="Greek Diner Inline TT" panose="020B0500000000000000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4F55584-B2CB-4B4F-9990-203DA45F8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400" dirty="0">
                <a:latin typeface="Edwardian Script ITC" panose="030303020407070D0804" pitchFamily="66" charset="0"/>
              </a:rPr>
              <a:t>Inhaltsverzeichnis</a:t>
            </a:r>
          </a:p>
        </p:txBody>
      </p:sp>
    </p:spTree>
    <p:extLst>
      <p:ext uri="{BB962C8B-B14F-4D97-AF65-F5344CB8AC3E}">
        <p14:creationId xmlns:p14="http://schemas.microsoft.com/office/powerpoint/2010/main" val="3425252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070D9-A870-47FB-B6DD-F138B41FE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48640"/>
            <a:ext cx="9720072" cy="149961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>
                <a:latin typeface="Greek Diner Inline TT" panose="020B0500000000000000" pitchFamily="34" charset="0"/>
              </a:rPr>
              <a:t>Traditionelles essen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270B67-B992-4261-9DE7-EB5BEA6698B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2"/>
            <a:r>
              <a:rPr lang="de-DE" sz="2800" dirty="0">
                <a:latin typeface="Greek Diner Inline TT" panose="020B0500000000000000" pitchFamily="34" charset="0"/>
              </a:rPr>
              <a:t>Das bekannteste Essen in Thessaloniki ist Gyros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8838BD2-6316-4D61-919E-778FE950D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038" y="2945661"/>
            <a:ext cx="5060272" cy="337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697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A0167-4023-46CB-86C1-F52128E56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171" y="682531"/>
            <a:ext cx="10120030" cy="130163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>
                <a:latin typeface="Greek Diner Inline TT" panose="020B0500000000000000" pitchFamily="34" charset="0"/>
              </a:rPr>
              <a:t>Sehenswürdigkeiten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782F360C-F36C-4CF7-BD59-0B860B97E9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35985" y="2285366"/>
            <a:ext cx="4523840" cy="40233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026" name="Picture 2" descr="TOP 12 Thessaloniki Sehenswürdigkeiten | + Tipps | Griechenland 2021">
            <a:extLst>
              <a:ext uri="{FF2B5EF4-FFF2-40B4-BE49-F238E27FC236}">
                <a16:creationId xmlns:a16="http://schemas.microsoft.com/office/drawing/2014/main" id="{A09F0E0D-8157-4053-A250-18B00868A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71" y="2285366"/>
            <a:ext cx="4311814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5268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35DAE-D814-413E-9F84-6DCAF0D1474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>
                <a:latin typeface="Greek Diner Inline TT" panose="020B0500000000000000" pitchFamily="34" charset="0"/>
              </a:rPr>
              <a:t>Allgemeine Infos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EF9DE-1868-4328-936A-276F5499D687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225296" lvl="8" indent="0"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de-DE" sz="2000" dirty="0">
              <a:solidFill>
                <a:schemeClr val="bg1"/>
              </a:solidFill>
              <a:latin typeface="Greek Diner Inline TT" panose="020B0500000000000000" pitchFamily="34" charset="0"/>
            </a:endParaRPr>
          </a:p>
          <a:p>
            <a:pPr lvl="1"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v"/>
            </a:pPr>
            <a:r>
              <a:rPr lang="de-DE" sz="2400" dirty="0">
                <a:solidFill>
                  <a:schemeClr val="bg1"/>
                </a:solidFill>
                <a:latin typeface="Greek Diner Inline TT" panose="020B0500000000000000" pitchFamily="34" charset="0"/>
              </a:rPr>
              <a:t>In Thessaloniki leben etwa 1.105.000 Einwohner (2019)</a:t>
            </a:r>
          </a:p>
          <a:p>
            <a:pPr lvl="1"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v"/>
            </a:pPr>
            <a:r>
              <a:rPr lang="de-DE" sz="2400" dirty="0">
                <a:solidFill>
                  <a:schemeClr val="bg1"/>
                </a:solidFill>
                <a:latin typeface="Greek Diner Inline TT" panose="020B0500000000000000" pitchFamily="34" charset="0"/>
              </a:rPr>
              <a:t> in Thessaloniki gibt es sehr viele Sehenswürdigkeiten (bekannteste : weißer Turm und die kleinen Regenschirme) </a:t>
            </a:r>
          </a:p>
          <a:p>
            <a:pPr lvl="1"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v"/>
            </a:pPr>
            <a:r>
              <a:rPr lang="de-DE" sz="2400" dirty="0">
                <a:solidFill>
                  <a:schemeClr val="bg1"/>
                </a:solidFill>
                <a:latin typeface="Greek Diner Inline TT" panose="020B0500000000000000" pitchFamily="34" charset="0"/>
              </a:rPr>
              <a:t> der PrAEsident heißt Kyriacos Mitsotakis</a:t>
            </a:r>
          </a:p>
          <a:p>
            <a:pPr lvl="1"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v"/>
            </a:pPr>
            <a:r>
              <a:rPr lang="de-DE" sz="2400" dirty="0">
                <a:solidFill>
                  <a:schemeClr val="bg1"/>
                </a:solidFill>
                <a:latin typeface="Greek Diner Inline TT" panose="020B0500000000000000" pitchFamily="34" charset="0"/>
              </a:rPr>
              <a:t>Die Stadt Thessaloniki gibt es seit 315 v. chr.</a:t>
            </a:r>
          </a:p>
          <a:p>
            <a:pPr lvl="1"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v"/>
            </a:pPr>
            <a:r>
              <a:rPr lang="de-DE" sz="2400" dirty="0">
                <a:solidFill>
                  <a:schemeClr val="bg1"/>
                </a:solidFill>
                <a:latin typeface="Greek Diner Inline TT" panose="020B0500000000000000" pitchFamily="34" charset="0"/>
              </a:rPr>
              <a:t>Thessaloniki liegt in Griechenland  </a:t>
            </a:r>
          </a:p>
        </p:txBody>
      </p:sp>
    </p:spTree>
    <p:extLst>
      <p:ext uri="{BB962C8B-B14F-4D97-AF65-F5344CB8AC3E}">
        <p14:creationId xmlns:p14="http://schemas.microsoft.com/office/powerpoint/2010/main" val="36263043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2CD17-31E9-4DB9-97A7-3FA3577FB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36" y="549274"/>
            <a:ext cx="9720072" cy="149961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>
                <a:latin typeface="Greek Diner Inline TT" panose="020B0500000000000000" pitchFamily="34" charset="0"/>
              </a:rPr>
              <a:t>Thessaloniki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7CDAED7F-FF37-49AE-AE9D-3DDD8EDB7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9236" y="2148868"/>
            <a:ext cx="9720072" cy="415985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844737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0E2D5-6485-4C90-862F-35ECC1029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652328"/>
            <a:ext cx="9720072" cy="149961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>
                <a:latin typeface="Greek Diner Inline TT" panose="020B0500000000000000" pitchFamily="34" charset="0"/>
              </a:rPr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D440F0-4DBC-49CB-992A-A25AA4D74BF4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777240" lvl="5" indent="0" algn="ctr">
              <a:buNone/>
            </a:pPr>
            <a:r>
              <a:rPr lang="de-DE" sz="2400" dirty="0">
                <a:hlinkClick r:id="rId2"/>
              </a:rPr>
              <a:t>https://image.geo.de/30087706/t/vg/v3/w1440/r0/-/teaser-gross-jpg--42390-.jpg</a:t>
            </a:r>
            <a:r>
              <a:rPr lang="de-DE" sz="2400" dirty="0"/>
              <a:t> </a:t>
            </a:r>
          </a:p>
          <a:p>
            <a:pPr lvl="5" algn="ctr"/>
            <a:r>
              <a:rPr lang="de-DE" sz="2000" dirty="0">
                <a:hlinkClick r:id="rId3"/>
              </a:rPr>
              <a:t>https://www.foodtempel.de/wp-content/uploads/2017/12/Gyros-mit-Pita-Brot-und-Zaziki-768x512.jpg</a:t>
            </a:r>
            <a:endParaRPr lang="de-DE" sz="2000" dirty="0"/>
          </a:p>
          <a:p>
            <a:pPr lvl="5" algn="ctr"/>
            <a:r>
              <a:rPr lang="de-DE" sz="2000" dirty="0">
                <a:hlinkClick r:id="rId4"/>
              </a:rPr>
              <a:t>https://www.voyagetips.com/wp-content/uploads/2019/11/Thessaloniki-sehensw%C3%BCrdigkeiten.jpg</a:t>
            </a:r>
            <a:endParaRPr lang="de-DE" sz="2000" dirty="0"/>
          </a:p>
          <a:p>
            <a:pPr lvl="5" algn="ctr"/>
            <a:r>
              <a:rPr lang="de-DE" sz="2000" dirty="0">
                <a:hlinkClick r:id="rId5"/>
              </a:rPr>
              <a:t>https://greece-moments.com/wp-content/uploads/2020/03/Thessaloniki-Urlaub-Sehensw%C3%BCrdigkeiten-Reisebericht.jpg</a:t>
            </a:r>
            <a:endParaRPr lang="de-DE" sz="2000" dirty="0"/>
          </a:p>
          <a:p>
            <a:pPr lvl="5" algn="ctr"/>
            <a:endParaRPr lang="de-DE" sz="2000" dirty="0"/>
          </a:p>
          <a:p>
            <a:pPr lvl="5" algn="ctr"/>
            <a:r>
              <a:rPr lang="de-DE" sz="2000" dirty="0">
                <a:hlinkClick r:id="rId6"/>
              </a:rPr>
              <a:t>https://greece-moments.com/wp-content/uploads/2020/03/thessaloniki-griechenland-thermaischer-golf-uferpromenade.jpg</a:t>
            </a:r>
            <a:r>
              <a:rPr lang="de-DE" sz="2000" dirty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33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180</Words>
  <Application>Microsoft Office PowerPoint</Application>
  <PresentationFormat>Breitbild</PresentationFormat>
  <Paragraphs>22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Edwardian Script ITC</vt:lpstr>
      <vt:lpstr>Greek Diner Inline TT</vt:lpstr>
      <vt:lpstr>Tw Cen MT</vt:lpstr>
      <vt:lpstr>Tw Cen MT Condensed</vt:lpstr>
      <vt:lpstr>Wingdings</vt:lpstr>
      <vt:lpstr>Wingdings 3</vt:lpstr>
      <vt:lpstr>Integral</vt:lpstr>
      <vt:lpstr>Thessaloniki</vt:lpstr>
      <vt:lpstr>Traditionelles Essen  SEHENSWÜRDIGKEITEN  Allgemeine Infos        </vt:lpstr>
      <vt:lpstr>Traditionelles essen</vt:lpstr>
      <vt:lpstr>Sehenswürdigkeiten</vt:lpstr>
      <vt:lpstr>Allgemeine Infos</vt:lpstr>
      <vt:lpstr>Thessaloniki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Thessaloniki</dc:title>
  <dc:creator>Symeonidou, Aikaterini</dc:creator>
  <cp:lastModifiedBy>Nicole Binder</cp:lastModifiedBy>
  <cp:revision>20</cp:revision>
  <dcterms:created xsi:type="dcterms:W3CDTF">2022-05-16T09:59:03Z</dcterms:created>
  <dcterms:modified xsi:type="dcterms:W3CDTF">2022-07-10T09:19:16Z</dcterms:modified>
</cp:coreProperties>
</file>